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746D-58DF-4E4A-B7B7-648CD7D1A75F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3131-40CD-482B-A9F8-76F9AFA3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4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746D-58DF-4E4A-B7B7-648CD7D1A75F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3131-40CD-482B-A9F8-76F9AFA3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93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746D-58DF-4E4A-B7B7-648CD7D1A75F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3131-40CD-482B-A9F8-76F9AFA3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64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746D-58DF-4E4A-B7B7-648CD7D1A75F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3131-40CD-482B-A9F8-76F9AFA3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746D-58DF-4E4A-B7B7-648CD7D1A75F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3131-40CD-482B-A9F8-76F9AFA3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1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746D-58DF-4E4A-B7B7-648CD7D1A75F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3131-40CD-482B-A9F8-76F9AFA3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2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746D-58DF-4E4A-B7B7-648CD7D1A75F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3131-40CD-482B-A9F8-76F9AFA3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746D-58DF-4E4A-B7B7-648CD7D1A75F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3131-40CD-482B-A9F8-76F9AFA3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746D-58DF-4E4A-B7B7-648CD7D1A75F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3131-40CD-482B-A9F8-76F9AFA3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08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746D-58DF-4E4A-B7B7-648CD7D1A75F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3131-40CD-482B-A9F8-76F9AFA3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87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746D-58DF-4E4A-B7B7-648CD7D1A75F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3131-40CD-482B-A9F8-76F9AFA3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38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7746D-58DF-4E4A-B7B7-648CD7D1A75F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43131-40CD-482B-A9F8-76F9AFA3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11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06562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" b="1" dirty="0">
              <a:latin typeface="Georgia" panose="02040502050405020303" pitchFamily="18" charset="0"/>
            </a:endParaRPr>
          </a:p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Итоги Конкурса </a:t>
            </a:r>
            <a:r>
              <a:rPr lang="ru-RU" sz="2000" b="1" dirty="0">
                <a:latin typeface="Georgia" panose="02040502050405020303" pitchFamily="18" charset="0"/>
              </a:rPr>
              <a:t>ГАПОУ КК КИТТ</a:t>
            </a:r>
          </a:p>
          <a:p>
            <a:pPr algn="ctr"/>
            <a:r>
              <a:rPr lang="ru-RU" sz="2000" b="1" dirty="0">
                <a:latin typeface="Georgia" panose="02040502050405020303" pitchFamily="18" charset="0"/>
              </a:rPr>
              <a:t>на лучшую исследовательскую работу обучающихся</a:t>
            </a:r>
          </a:p>
          <a:p>
            <a:pPr algn="ctr"/>
            <a:r>
              <a:rPr lang="ru-RU" sz="2000" b="1" dirty="0">
                <a:latin typeface="Georgia" panose="02040502050405020303" pitchFamily="18" charset="0"/>
              </a:rPr>
              <a:t>26 апреля 2023 </a:t>
            </a:r>
            <a:r>
              <a:rPr lang="ru-RU" sz="2000" b="1" dirty="0" smtClean="0">
                <a:latin typeface="Georgia" panose="02040502050405020303" pitchFamily="18" charset="0"/>
              </a:rPr>
              <a:t>год</a:t>
            </a:r>
            <a:endParaRPr lang="ru-RU" sz="1600" dirty="0">
              <a:latin typeface="Georgia" panose="02040502050405020303" pitchFamily="18" charset="0"/>
            </a:endParaRPr>
          </a:p>
          <a:p>
            <a:pPr algn="ctr"/>
            <a:r>
              <a:rPr lang="ru-RU" sz="2000" b="1" i="1" u="sng" dirty="0">
                <a:latin typeface="Georgia" panose="02040502050405020303" pitchFamily="18" charset="0"/>
              </a:rPr>
              <a:t>1 секция - гуманитарных и социально-экономических </a:t>
            </a:r>
            <a:r>
              <a:rPr lang="ru-RU" sz="2000" b="1" i="1" u="sng" dirty="0" smtClean="0">
                <a:latin typeface="Georgia" panose="02040502050405020303" pitchFamily="18" charset="0"/>
              </a:rPr>
              <a:t>дисциплин</a:t>
            </a:r>
          </a:p>
          <a:p>
            <a:pPr algn="ctr"/>
            <a:endParaRPr lang="ru-RU" sz="1100" b="1" i="1" dirty="0" smtClean="0"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latin typeface="Georgia" panose="02040502050405020303" pitchFamily="18" charset="0"/>
              </a:rPr>
              <a:t>1 место </a:t>
            </a:r>
            <a:r>
              <a:rPr lang="ru-RU" dirty="0" smtClean="0">
                <a:latin typeface="Georgia" panose="02040502050405020303" pitchFamily="18" charset="0"/>
              </a:rPr>
              <a:t>- </a:t>
            </a:r>
            <a:r>
              <a:rPr lang="ru-RU" dirty="0" err="1" smtClean="0">
                <a:latin typeface="Georgia" panose="02040502050405020303" pitchFamily="18" charset="0"/>
              </a:rPr>
              <a:t>Деревянкин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Иван Юрьевич ТЭ-1-9Б-22 </a:t>
            </a:r>
            <a:r>
              <a:rPr lang="ru-RU" dirty="0" smtClean="0">
                <a:latin typeface="Georgia" panose="02040502050405020303" pitchFamily="18" charset="0"/>
              </a:rPr>
              <a:t>«Американизация </a:t>
            </a:r>
            <a:r>
              <a:rPr lang="ru-RU" dirty="0">
                <a:latin typeface="Georgia" panose="02040502050405020303" pitchFamily="18" charset="0"/>
              </a:rPr>
              <a:t>русской </a:t>
            </a:r>
            <a:r>
              <a:rPr lang="ru-RU" dirty="0" smtClean="0">
                <a:latin typeface="Georgia" panose="02040502050405020303" pitchFamily="18" charset="0"/>
              </a:rPr>
              <a:t>культуры» (Федотова О. Н</a:t>
            </a:r>
            <a:r>
              <a:rPr lang="ru-RU" dirty="0" smtClean="0">
                <a:latin typeface="Georgia" panose="02040502050405020303" pitchFamily="18" charset="0"/>
              </a:rPr>
              <a:t>.)</a:t>
            </a:r>
            <a:endParaRPr lang="ru-RU" dirty="0"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latin typeface="Georgia" panose="02040502050405020303" pitchFamily="18" charset="0"/>
              </a:rPr>
              <a:t>2 место </a:t>
            </a:r>
            <a:r>
              <a:rPr lang="ru-RU" dirty="0" smtClean="0">
                <a:latin typeface="Georgia" panose="02040502050405020303" pitchFamily="18" charset="0"/>
              </a:rPr>
              <a:t>- Шубин </a:t>
            </a:r>
            <a:r>
              <a:rPr lang="ru-RU" dirty="0">
                <a:latin typeface="Georgia" panose="02040502050405020303" pitchFamily="18" charset="0"/>
              </a:rPr>
              <a:t>Андрей Витальевич </a:t>
            </a:r>
            <a:r>
              <a:rPr lang="ru-RU" dirty="0" smtClean="0">
                <a:latin typeface="Georgia" panose="02040502050405020303" pitchFamily="18" charset="0"/>
              </a:rPr>
              <a:t>«Сравнительная </a:t>
            </a:r>
            <a:r>
              <a:rPr lang="ru-RU" dirty="0">
                <a:latin typeface="Georgia" panose="02040502050405020303" pitchFamily="18" charset="0"/>
              </a:rPr>
              <a:t>характеристика движения волонтеров в России и </a:t>
            </a:r>
            <a:r>
              <a:rPr lang="ru-RU" dirty="0" smtClean="0">
                <a:latin typeface="Georgia" panose="02040502050405020303" pitchFamily="18" charset="0"/>
              </a:rPr>
              <a:t>Великобритании» (Федотова </a:t>
            </a:r>
            <a:r>
              <a:rPr lang="ru-RU" dirty="0">
                <a:latin typeface="Georgia" panose="02040502050405020303" pitchFamily="18" charset="0"/>
              </a:rPr>
              <a:t>О. </a:t>
            </a:r>
            <a:r>
              <a:rPr lang="ru-RU" dirty="0" smtClean="0">
                <a:latin typeface="Georgia" panose="02040502050405020303" pitchFamily="18" charset="0"/>
              </a:rPr>
              <a:t>Н</a:t>
            </a:r>
            <a:r>
              <a:rPr lang="ru-RU" dirty="0" smtClean="0">
                <a:latin typeface="Georgia" panose="02040502050405020303" pitchFamily="18" charset="0"/>
              </a:rPr>
              <a:t>)</a:t>
            </a:r>
            <a:endParaRPr lang="ru-RU" dirty="0" smtClean="0"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latin typeface="Georgia" panose="02040502050405020303" pitchFamily="18" charset="0"/>
              </a:rPr>
              <a:t>3 место </a:t>
            </a:r>
            <a:r>
              <a:rPr lang="ru-RU" dirty="0" smtClean="0">
                <a:latin typeface="Georgia" panose="02040502050405020303" pitchFamily="18" charset="0"/>
              </a:rPr>
              <a:t>- </a:t>
            </a:r>
            <a:r>
              <a:rPr lang="ru-RU" dirty="0" err="1" smtClean="0">
                <a:latin typeface="Georgia" panose="02040502050405020303" pitchFamily="18" charset="0"/>
              </a:rPr>
              <a:t>Козьяков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Артур </a:t>
            </a:r>
            <a:r>
              <a:rPr lang="ru-RU" dirty="0" smtClean="0">
                <a:latin typeface="Georgia" panose="02040502050405020303" pitchFamily="18" charset="0"/>
              </a:rPr>
              <a:t>Дмитриевич ПР-1-9Б-22 «Отличие </a:t>
            </a:r>
            <a:r>
              <a:rPr lang="ru-RU" dirty="0">
                <a:latin typeface="Georgia" panose="02040502050405020303" pitchFamily="18" charset="0"/>
              </a:rPr>
              <a:t>фонетики русского и английского языков». </a:t>
            </a:r>
            <a:r>
              <a:rPr lang="ru-RU" dirty="0" smtClean="0">
                <a:latin typeface="Georgia" panose="02040502050405020303" pitchFamily="18" charset="0"/>
              </a:rPr>
              <a:t>(Теплякова Я. Ю.)</a:t>
            </a:r>
            <a:endParaRPr lang="ru-RU" dirty="0">
              <a:latin typeface="Georgia" panose="02040502050405020303" pitchFamily="18" charset="0"/>
            </a:endParaRPr>
          </a:p>
          <a:p>
            <a:pPr algn="just"/>
            <a:endParaRPr lang="ru-RU" sz="2400" dirty="0">
              <a:latin typeface="Georgia" panose="02040502050405020303" pitchFamily="18" charset="0"/>
            </a:endParaRPr>
          </a:p>
          <a:p>
            <a:pPr algn="just"/>
            <a:endParaRPr lang="ru-RU" dirty="0" smtClean="0">
              <a:latin typeface="Georgia" panose="02040502050405020303" pitchFamily="18" charset="0"/>
            </a:endParaRPr>
          </a:p>
          <a:p>
            <a:pPr marL="285750" indent="-285750" algn="ctr">
              <a:buFontTx/>
              <a:buChar char="-"/>
            </a:pPr>
            <a:endParaRPr lang="ru-RU" dirty="0" smtClean="0">
              <a:latin typeface="Georgia" panose="02040502050405020303" pitchFamily="18" charset="0"/>
            </a:endParaRPr>
          </a:p>
          <a:p>
            <a:pPr marL="285750" indent="-285750" algn="ctr">
              <a:buFontTx/>
              <a:buChar char="-"/>
            </a:pPr>
            <a:endParaRPr lang="ru-RU" dirty="0" smtClean="0">
              <a:latin typeface="Georgia" panose="02040502050405020303" pitchFamily="18" charset="0"/>
            </a:endParaRPr>
          </a:p>
          <a:p>
            <a:pPr algn="ctr"/>
            <a:endParaRPr lang="ru-RU" dirty="0" smtClean="0">
              <a:latin typeface="Georgia" panose="02040502050405020303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3" y="0"/>
            <a:ext cx="1743618" cy="10891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971" y="2941219"/>
            <a:ext cx="4989397" cy="35047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1" y="2955073"/>
            <a:ext cx="3441441" cy="18395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2" y="4907311"/>
            <a:ext cx="3417433" cy="18840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007" y="2908107"/>
            <a:ext cx="3458736" cy="19334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195" y="4907311"/>
            <a:ext cx="3425284" cy="188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089" y="111512"/>
            <a:ext cx="11924681" cy="65903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u="sng" dirty="0" smtClean="0">
                <a:latin typeface="Georgia" panose="02040502050405020303" pitchFamily="18" charset="0"/>
              </a:rPr>
              <a:t>       2 </a:t>
            </a:r>
            <a:r>
              <a:rPr lang="ru-RU" sz="2000" b="1" i="1" u="sng" dirty="0">
                <a:latin typeface="Georgia" panose="02040502050405020303" pitchFamily="18" charset="0"/>
              </a:rPr>
              <a:t>секция - математических и естественнонаучных </a:t>
            </a:r>
            <a:r>
              <a:rPr lang="ru-RU" sz="2000" b="1" i="1" u="sng" dirty="0" smtClean="0">
                <a:latin typeface="Georgia" panose="02040502050405020303" pitchFamily="18" charset="0"/>
              </a:rPr>
              <a:t>дисциплин</a:t>
            </a:r>
          </a:p>
          <a:p>
            <a:pPr marL="0" indent="0" algn="just">
              <a:buNone/>
            </a:pPr>
            <a:r>
              <a:rPr lang="ru-RU" sz="2000" b="1" i="1" dirty="0">
                <a:latin typeface="Georgia" panose="02040502050405020303" pitchFamily="18" charset="0"/>
              </a:rPr>
              <a:t> </a:t>
            </a:r>
            <a:r>
              <a:rPr lang="ru-RU" sz="2000" b="1" i="1" dirty="0" smtClean="0">
                <a:latin typeface="Georgia" panose="02040502050405020303" pitchFamily="18" charset="0"/>
              </a:rPr>
              <a:t>                       </a:t>
            </a:r>
            <a:r>
              <a:rPr lang="ru-RU" sz="1800" b="1" dirty="0" smtClean="0">
                <a:latin typeface="Georgia" panose="02040502050405020303" pitchFamily="18" charset="0"/>
              </a:rPr>
              <a:t>1 </a:t>
            </a:r>
            <a:r>
              <a:rPr lang="ru-RU" sz="1800" b="1" dirty="0">
                <a:latin typeface="Georgia" panose="02040502050405020303" pitchFamily="18" charset="0"/>
              </a:rPr>
              <a:t>место </a:t>
            </a:r>
            <a:r>
              <a:rPr lang="ru-RU" sz="1800" dirty="0">
                <a:latin typeface="Georgia" panose="02040502050405020303" pitchFamily="18" charset="0"/>
              </a:rPr>
              <a:t>- Решетова Виктория Александровна М-1-9-22 «Крем для рук- молодость или старение» (</a:t>
            </a:r>
            <a:r>
              <a:rPr lang="ru-RU" sz="1800" dirty="0" err="1">
                <a:latin typeface="Georgia" panose="02040502050405020303" pitchFamily="18" charset="0"/>
              </a:rPr>
              <a:t>Трудненко</a:t>
            </a:r>
            <a:r>
              <a:rPr lang="ru-RU" sz="1800" dirty="0">
                <a:latin typeface="Georgia" panose="02040502050405020303" pitchFamily="18" charset="0"/>
              </a:rPr>
              <a:t> В. А</a:t>
            </a:r>
            <a:r>
              <a:rPr lang="ru-RU" sz="1800" dirty="0" smtClean="0">
                <a:latin typeface="Georgia" panose="02040502050405020303" pitchFamily="18" charset="0"/>
              </a:rPr>
              <a:t>.)</a:t>
            </a:r>
            <a:endParaRPr lang="ru-RU" sz="1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Georgia" panose="02040502050405020303" pitchFamily="18" charset="0"/>
              </a:rPr>
              <a:t>2 место </a:t>
            </a:r>
            <a:r>
              <a:rPr lang="ru-RU" sz="1800" dirty="0">
                <a:latin typeface="Georgia" panose="02040502050405020303" pitchFamily="18" charset="0"/>
              </a:rPr>
              <a:t>- </a:t>
            </a:r>
            <a:r>
              <a:rPr lang="ru-RU" sz="1800" dirty="0" err="1">
                <a:latin typeface="Georgia" panose="02040502050405020303" pitchFamily="18" charset="0"/>
              </a:rPr>
              <a:t>Пухно</a:t>
            </a:r>
            <a:r>
              <a:rPr lang="ru-RU" sz="1800" dirty="0">
                <a:latin typeface="Georgia" panose="02040502050405020303" pitchFamily="18" charset="0"/>
              </a:rPr>
              <a:t> Антон Дмитриевич ТЭ-1-9А-22 «Реставрация металлических изделий и защита их от коррозии» (</a:t>
            </a:r>
            <a:r>
              <a:rPr lang="ru-RU" sz="1800" dirty="0" err="1">
                <a:latin typeface="Georgia" panose="02040502050405020303" pitchFamily="18" charset="0"/>
              </a:rPr>
              <a:t>Трудненко</a:t>
            </a:r>
            <a:r>
              <a:rPr lang="ru-RU" sz="1800" dirty="0">
                <a:latin typeface="Georgia" panose="02040502050405020303" pitchFamily="18" charset="0"/>
              </a:rPr>
              <a:t> В. А</a:t>
            </a:r>
            <a:r>
              <a:rPr lang="ru-RU" sz="1800" dirty="0" smtClean="0">
                <a:latin typeface="Georgia" panose="02040502050405020303" pitchFamily="18" charset="0"/>
              </a:rPr>
              <a:t>.)</a:t>
            </a:r>
            <a:endParaRPr lang="ru-RU" sz="1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Georgia" panose="02040502050405020303" pitchFamily="18" charset="0"/>
              </a:rPr>
              <a:t>3 место </a:t>
            </a:r>
            <a:r>
              <a:rPr lang="ru-RU" sz="1800" dirty="0">
                <a:latin typeface="Georgia" panose="02040502050405020303" pitchFamily="18" charset="0"/>
              </a:rPr>
              <a:t>- Усова Татьяна Владиславовна ИС-3-9-20 «</a:t>
            </a:r>
            <a:r>
              <a:rPr lang="ru-RU" sz="1800" dirty="0" err="1">
                <a:latin typeface="Georgia" panose="02040502050405020303" pitchFamily="18" charset="0"/>
              </a:rPr>
              <a:t>Мультивселенная</a:t>
            </a:r>
            <a:r>
              <a:rPr lang="ru-RU" sz="1800" dirty="0">
                <a:latin typeface="Georgia" panose="02040502050405020303" pitchFamily="18" charset="0"/>
              </a:rPr>
              <a:t>» (Маслова И. В.)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89" y="111512"/>
            <a:ext cx="1595272" cy="9964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96" y="2218097"/>
            <a:ext cx="4285785" cy="24051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318" y="2218096"/>
            <a:ext cx="2113058" cy="2430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11" y="4729278"/>
            <a:ext cx="3434103" cy="18917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26" y="4623214"/>
            <a:ext cx="2908133" cy="20427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15" y="4738464"/>
            <a:ext cx="3671353" cy="18734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32" y="2218096"/>
            <a:ext cx="3583570" cy="236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2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421" y="89210"/>
            <a:ext cx="11853746" cy="66795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latin typeface="Georgia" panose="02040502050405020303" pitchFamily="18" charset="0"/>
              </a:rPr>
              <a:t> </a:t>
            </a:r>
            <a:r>
              <a:rPr lang="ru-RU" sz="2400" b="1" i="1" dirty="0" smtClean="0">
                <a:latin typeface="Georgia" panose="02040502050405020303" pitchFamily="18" charset="0"/>
              </a:rPr>
              <a:t>          </a:t>
            </a:r>
            <a:r>
              <a:rPr lang="ru-RU" sz="2000" b="1" i="1" dirty="0" smtClean="0">
                <a:latin typeface="Georgia" panose="02040502050405020303" pitchFamily="18" charset="0"/>
              </a:rPr>
              <a:t>3 </a:t>
            </a:r>
            <a:r>
              <a:rPr lang="ru-RU" sz="2000" b="1" i="1" dirty="0">
                <a:latin typeface="Georgia" panose="02040502050405020303" pitchFamily="18" charset="0"/>
              </a:rPr>
              <a:t>секция </a:t>
            </a:r>
            <a:r>
              <a:rPr lang="ru-RU" sz="2000" b="1" i="1" dirty="0" smtClean="0">
                <a:latin typeface="Georgia" panose="02040502050405020303" pitchFamily="18" charset="0"/>
              </a:rPr>
              <a:t>– </a:t>
            </a:r>
            <a:r>
              <a:rPr lang="ru-RU" sz="2000" b="1" i="1" dirty="0" smtClean="0">
                <a:latin typeface="Georgia" panose="02040502050405020303" pitchFamily="18" charset="0"/>
              </a:rPr>
              <a:t>информационно-коммуникационных </a:t>
            </a:r>
            <a:r>
              <a:rPr lang="ru-RU" sz="2000" b="1" i="1" dirty="0" smtClean="0">
                <a:latin typeface="Georgia" panose="02040502050405020303" pitchFamily="18" charset="0"/>
              </a:rPr>
              <a:t>технологий</a:t>
            </a:r>
            <a:endParaRPr lang="ru-RU" sz="1800" b="1" i="1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latin typeface="Georgia" panose="02040502050405020303" pitchFamily="18" charset="0"/>
              </a:rPr>
              <a:t>                         1 </a:t>
            </a:r>
            <a:r>
              <a:rPr lang="ru-RU" sz="1800" b="1" dirty="0">
                <a:latin typeface="Georgia" panose="02040502050405020303" pitchFamily="18" charset="0"/>
              </a:rPr>
              <a:t>место </a:t>
            </a:r>
            <a:r>
              <a:rPr lang="ru-RU" sz="1800" dirty="0">
                <a:latin typeface="Georgia" panose="02040502050405020303" pitchFamily="18" charset="0"/>
              </a:rPr>
              <a:t>- Абрамов Алексей Сергеевич, Акатьев Владимир Евгеньевич </a:t>
            </a:r>
            <a:r>
              <a:rPr lang="ru-RU" sz="1800" dirty="0" smtClean="0">
                <a:latin typeface="Georgia" panose="02040502050405020303" pitchFamily="18" charset="0"/>
              </a:rPr>
              <a:t>Н-2-9А-21 </a:t>
            </a:r>
            <a:r>
              <a:rPr lang="ru-RU" sz="1800" dirty="0" smtClean="0">
                <a:latin typeface="Georgia" panose="02040502050405020303" pitchFamily="18" charset="0"/>
              </a:rPr>
              <a:t>«</a:t>
            </a:r>
            <a:r>
              <a:rPr lang="ru-RU" sz="1800" dirty="0">
                <a:latin typeface="Georgia" panose="02040502050405020303" pitchFamily="18" charset="0"/>
              </a:rPr>
              <a:t>Чат – бот </a:t>
            </a:r>
            <a:r>
              <a:rPr lang="ru-RU" sz="1800" dirty="0" smtClean="0">
                <a:latin typeface="Georgia" panose="02040502050405020303" pitchFamily="18" charset="0"/>
              </a:rPr>
              <a:t>         ГАПОУ </a:t>
            </a:r>
            <a:r>
              <a:rPr lang="ru-RU" sz="1800" dirty="0">
                <a:latin typeface="Georgia" panose="02040502050405020303" pitchFamily="18" charset="0"/>
              </a:rPr>
              <a:t>КК КИТТ для профориентации</a:t>
            </a:r>
            <a:r>
              <a:rPr lang="ru-RU" sz="1800" dirty="0" smtClean="0">
                <a:latin typeface="Georgia" panose="02040502050405020303" pitchFamily="18" charset="0"/>
              </a:rPr>
              <a:t>»(</a:t>
            </a:r>
            <a:r>
              <a:rPr lang="ru-RU" sz="1800" dirty="0" err="1" smtClean="0">
                <a:latin typeface="Georgia" panose="02040502050405020303" pitchFamily="18" charset="0"/>
              </a:rPr>
              <a:t>Питерякова</a:t>
            </a:r>
            <a:r>
              <a:rPr lang="ru-RU" sz="1800" dirty="0" smtClean="0">
                <a:latin typeface="Georgia" panose="02040502050405020303" pitchFamily="18" charset="0"/>
              </a:rPr>
              <a:t> </a:t>
            </a:r>
            <a:r>
              <a:rPr lang="ru-RU" sz="1800" dirty="0">
                <a:latin typeface="Georgia" panose="02040502050405020303" pitchFamily="18" charset="0"/>
              </a:rPr>
              <a:t>Н. А</a:t>
            </a:r>
            <a:r>
              <a:rPr lang="ru-RU" sz="1800" dirty="0" smtClean="0">
                <a:latin typeface="Georgia" panose="02040502050405020303" pitchFamily="18" charset="0"/>
              </a:rPr>
              <a:t>.)</a:t>
            </a:r>
            <a:endParaRPr lang="ru-RU" sz="1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Georgia" panose="02040502050405020303" pitchFamily="18" charset="0"/>
              </a:rPr>
              <a:t>2 место </a:t>
            </a:r>
            <a:r>
              <a:rPr lang="ru-RU" sz="1800" dirty="0">
                <a:latin typeface="Georgia" panose="02040502050405020303" pitchFamily="18" charset="0"/>
              </a:rPr>
              <a:t>- </a:t>
            </a:r>
            <a:r>
              <a:rPr lang="ru-RU" sz="1800" dirty="0" err="1">
                <a:latin typeface="Georgia" panose="02040502050405020303" pitchFamily="18" charset="0"/>
              </a:rPr>
              <a:t>Плахотина</a:t>
            </a:r>
            <a:r>
              <a:rPr lang="ru-RU" sz="1800" dirty="0">
                <a:latin typeface="Georgia" panose="02040502050405020303" pitchFamily="18" charset="0"/>
              </a:rPr>
              <a:t> Ксения Антоновна БД-2-9-21 «Персонализация продуктов и услуг как новый тренд во взаимоотношениях клиентов и банков» (</a:t>
            </a:r>
            <a:r>
              <a:rPr lang="ru-RU" sz="1800" dirty="0" err="1">
                <a:latin typeface="Georgia" panose="02040502050405020303" pitchFamily="18" charset="0"/>
              </a:rPr>
              <a:t>Чупринова</a:t>
            </a:r>
            <a:r>
              <a:rPr lang="ru-RU" sz="1800" dirty="0">
                <a:latin typeface="Georgia" panose="02040502050405020303" pitchFamily="18" charset="0"/>
              </a:rPr>
              <a:t> Т. В.)</a:t>
            </a:r>
          </a:p>
          <a:p>
            <a:pPr marL="0" indent="0" algn="just">
              <a:buNone/>
            </a:pPr>
            <a:r>
              <a:rPr lang="ru-RU" sz="1800" b="1" dirty="0">
                <a:latin typeface="Georgia" panose="02040502050405020303" pitchFamily="18" charset="0"/>
              </a:rPr>
              <a:t>2 </a:t>
            </a:r>
            <a:r>
              <a:rPr lang="ru-RU" sz="1800" b="1" dirty="0" smtClean="0">
                <a:latin typeface="Georgia" panose="02040502050405020303" pitchFamily="18" charset="0"/>
              </a:rPr>
              <a:t>место </a:t>
            </a:r>
            <a:r>
              <a:rPr lang="ru-RU" sz="1800" dirty="0" smtClean="0">
                <a:latin typeface="Georgia" panose="02040502050405020303" pitchFamily="18" charset="0"/>
              </a:rPr>
              <a:t>-</a:t>
            </a:r>
            <a:r>
              <a:rPr lang="ru-RU" sz="1800" dirty="0">
                <a:latin typeface="Georgia" panose="02040502050405020303" pitchFamily="18" charset="0"/>
              </a:rPr>
              <a:t>Погорелов Сергей Александрович ИС-4-9-19 «Автоматизация услуг театра» (Землянка Т. Б.)</a:t>
            </a:r>
          </a:p>
          <a:p>
            <a:pPr marL="0" indent="0" algn="just">
              <a:buNone/>
            </a:pPr>
            <a:r>
              <a:rPr lang="ru-RU" sz="1800" b="1" dirty="0">
                <a:latin typeface="Georgia" panose="02040502050405020303" pitchFamily="18" charset="0"/>
              </a:rPr>
              <a:t>3 место </a:t>
            </a:r>
            <a:r>
              <a:rPr lang="ru-RU" sz="1800" dirty="0">
                <a:latin typeface="Georgia" panose="02040502050405020303" pitchFamily="18" charset="0"/>
              </a:rPr>
              <a:t>- </a:t>
            </a:r>
            <a:r>
              <a:rPr lang="ru-RU" sz="1800" dirty="0" err="1">
                <a:latin typeface="Georgia" panose="02040502050405020303" pitchFamily="18" charset="0"/>
              </a:rPr>
              <a:t>Нечитайло</a:t>
            </a:r>
            <a:r>
              <a:rPr lang="ru-RU" sz="1800" dirty="0">
                <a:latin typeface="Georgia" panose="02040502050405020303" pitchFamily="18" charset="0"/>
              </a:rPr>
              <a:t> Вероника Владиславовна БД-2-9-21 «Перспективы и вызовы </a:t>
            </a:r>
            <a:r>
              <a:rPr lang="ru-RU" sz="1800" dirty="0" err="1">
                <a:latin typeface="Georgia" panose="02040502050405020303" pitchFamily="18" charset="0"/>
              </a:rPr>
              <a:t>маркетплейса</a:t>
            </a:r>
            <a:r>
              <a:rPr lang="ru-RU" sz="1800" dirty="0">
                <a:latin typeface="Georgia" panose="02040502050405020303" pitchFamily="18" charset="0"/>
              </a:rPr>
              <a:t> как нового канала продажи банковских продуктов» (</a:t>
            </a:r>
            <a:r>
              <a:rPr lang="ru-RU" sz="1800" dirty="0" err="1">
                <a:latin typeface="Georgia" panose="02040502050405020303" pitchFamily="18" charset="0"/>
              </a:rPr>
              <a:t>Чупринова</a:t>
            </a:r>
            <a:r>
              <a:rPr lang="ru-RU" sz="1800" dirty="0">
                <a:latin typeface="Georgia" panose="02040502050405020303" pitchFamily="18" charset="0"/>
              </a:rPr>
              <a:t> Т. В.)</a:t>
            </a:r>
          </a:p>
          <a:p>
            <a:pPr marL="0" indent="0" algn="just">
              <a:buNone/>
            </a:pPr>
            <a:r>
              <a:rPr lang="ru-RU" sz="1800" b="1" dirty="0">
                <a:latin typeface="Georgia" panose="02040502050405020303" pitchFamily="18" charset="0"/>
              </a:rPr>
              <a:t>3 место </a:t>
            </a:r>
            <a:r>
              <a:rPr lang="ru-RU" sz="1800" dirty="0">
                <a:latin typeface="Georgia" panose="02040502050405020303" pitchFamily="18" charset="0"/>
              </a:rPr>
              <a:t>- Воскобоев Николай Андреевич, Сарафанов Максим Евгеньевич, Попов Борис Александрович М-2-9А-21 «Анализ игровых движков» (</a:t>
            </a:r>
            <a:r>
              <a:rPr lang="ru-RU" sz="1800" dirty="0" err="1">
                <a:latin typeface="Georgia" panose="02040502050405020303" pitchFamily="18" charset="0"/>
              </a:rPr>
              <a:t>Нецветов</a:t>
            </a:r>
            <a:r>
              <a:rPr lang="ru-RU" sz="1800" dirty="0">
                <a:latin typeface="Georgia" panose="02040502050405020303" pitchFamily="18" charset="0"/>
              </a:rPr>
              <a:t> Ю. В.)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" cy="8567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50" y="3339788"/>
            <a:ext cx="4189621" cy="33139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1" y="3428999"/>
            <a:ext cx="2340796" cy="17555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38" y="3166225"/>
            <a:ext cx="2691161" cy="20183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9" y="4850779"/>
            <a:ext cx="2557347" cy="19180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042" y="4824944"/>
            <a:ext cx="2492313" cy="194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280</Words>
  <Application>Microsoft Office PowerPoint</Application>
  <PresentationFormat>Широкоэкранный</PresentationFormat>
  <Paragraphs>23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Georgia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Преподаватель</dc:creator>
  <cp:lastModifiedBy>Преподаватель</cp:lastModifiedBy>
  <cp:revision>10</cp:revision>
  <dcterms:created xsi:type="dcterms:W3CDTF">2023-03-17T05:31:12Z</dcterms:created>
  <dcterms:modified xsi:type="dcterms:W3CDTF">2023-05-10T07:30:50Z</dcterms:modified>
</cp:coreProperties>
</file>